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2052638" cy="3348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4" autoAdjust="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26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48" y="547932"/>
            <a:ext cx="1744742" cy="1165613"/>
          </a:xfrm>
        </p:spPr>
        <p:txBody>
          <a:bodyPr anchor="b"/>
          <a:lstStyle>
            <a:lvl1pPr algn="ctr">
              <a:defRPr sz="134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80" y="1758495"/>
            <a:ext cx="1539479" cy="808334"/>
          </a:xfrm>
        </p:spPr>
        <p:txBody>
          <a:bodyPr/>
          <a:lstStyle>
            <a:lvl1pPr marL="0" indent="0" algn="ctr">
              <a:buNone/>
              <a:defRPr sz="539"/>
            </a:lvl1pPr>
            <a:lvl2pPr marL="102641" indent="0" algn="ctr">
              <a:buNone/>
              <a:defRPr sz="449"/>
            </a:lvl2pPr>
            <a:lvl3pPr marL="205283" indent="0" algn="ctr">
              <a:buNone/>
              <a:defRPr sz="404"/>
            </a:lvl3pPr>
            <a:lvl4pPr marL="307924" indent="0" algn="ctr">
              <a:buNone/>
              <a:defRPr sz="359"/>
            </a:lvl4pPr>
            <a:lvl5pPr marL="410566" indent="0" algn="ctr">
              <a:buNone/>
              <a:defRPr sz="359"/>
            </a:lvl5pPr>
            <a:lvl6pPr marL="513207" indent="0" algn="ctr">
              <a:buNone/>
              <a:defRPr sz="359"/>
            </a:lvl6pPr>
            <a:lvl7pPr marL="615848" indent="0" algn="ctr">
              <a:buNone/>
              <a:defRPr sz="359"/>
            </a:lvl7pPr>
            <a:lvl8pPr marL="718490" indent="0" algn="ctr">
              <a:buNone/>
              <a:defRPr sz="359"/>
            </a:lvl8pPr>
            <a:lvl9pPr marL="821131" indent="0" algn="ctr">
              <a:buNone/>
              <a:defRPr sz="359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4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3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68919" y="178252"/>
            <a:ext cx="442600" cy="283730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1119" y="178252"/>
            <a:ext cx="1302142" cy="283730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26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063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38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50" y="834685"/>
            <a:ext cx="1770400" cy="1392691"/>
          </a:xfrm>
        </p:spPr>
        <p:txBody>
          <a:bodyPr anchor="b"/>
          <a:lstStyle>
            <a:lvl1pPr>
              <a:defRPr sz="134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50" y="2240551"/>
            <a:ext cx="1770400" cy="732383"/>
          </a:xfrm>
        </p:spPr>
        <p:txBody>
          <a:bodyPr/>
          <a:lstStyle>
            <a:lvl1pPr marL="0" indent="0">
              <a:buNone/>
              <a:defRPr sz="539">
                <a:solidFill>
                  <a:schemeClr val="tx1"/>
                </a:solidFill>
              </a:defRPr>
            </a:lvl1pPr>
            <a:lvl2pPr marL="102641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2pPr>
            <a:lvl3pPr marL="205283" indent="0">
              <a:buNone/>
              <a:defRPr sz="404">
                <a:solidFill>
                  <a:schemeClr val="tx1">
                    <a:tint val="75000"/>
                  </a:schemeClr>
                </a:solidFill>
              </a:defRPr>
            </a:lvl3pPr>
            <a:lvl4pPr marL="307924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4pPr>
            <a:lvl5pPr marL="410566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5pPr>
            <a:lvl6pPr marL="513207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6pPr>
            <a:lvl7pPr marL="615848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7pPr>
            <a:lvl8pPr marL="718490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8pPr>
            <a:lvl9pPr marL="821131" indent="0">
              <a:buNone/>
              <a:defRPr sz="3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5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119" y="891260"/>
            <a:ext cx="872371" cy="212429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148" y="891260"/>
            <a:ext cx="872371" cy="212429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5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178253"/>
            <a:ext cx="1770400" cy="64713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386" y="820735"/>
            <a:ext cx="868362" cy="402229"/>
          </a:xfrm>
        </p:spPr>
        <p:txBody>
          <a:bodyPr anchor="b"/>
          <a:lstStyle>
            <a:lvl1pPr marL="0" indent="0">
              <a:buNone/>
              <a:defRPr sz="539" b="1"/>
            </a:lvl1pPr>
            <a:lvl2pPr marL="102641" indent="0">
              <a:buNone/>
              <a:defRPr sz="449" b="1"/>
            </a:lvl2pPr>
            <a:lvl3pPr marL="205283" indent="0">
              <a:buNone/>
              <a:defRPr sz="404" b="1"/>
            </a:lvl3pPr>
            <a:lvl4pPr marL="307924" indent="0">
              <a:buNone/>
              <a:defRPr sz="359" b="1"/>
            </a:lvl4pPr>
            <a:lvl5pPr marL="410566" indent="0">
              <a:buNone/>
              <a:defRPr sz="359" b="1"/>
            </a:lvl5pPr>
            <a:lvl6pPr marL="513207" indent="0">
              <a:buNone/>
              <a:defRPr sz="359" b="1"/>
            </a:lvl6pPr>
            <a:lvl7pPr marL="615848" indent="0">
              <a:buNone/>
              <a:defRPr sz="359" b="1"/>
            </a:lvl7pPr>
            <a:lvl8pPr marL="718490" indent="0">
              <a:buNone/>
              <a:defRPr sz="359" b="1"/>
            </a:lvl8pPr>
            <a:lvl9pPr marL="821131" indent="0">
              <a:buNone/>
              <a:defRPr sz="35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1386" y="1222964"/>
            <a:ext cx="868362" cy="179879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39148" y="820735"/>
            <a:ext cx="872639" cy="402229"/>
          </a:xfrm>
        </p:spPr>
        <p:txBody>
          <a:bodyPr anchor="b"/>
          <a:lstStyle>
            <a:lvl1pPr marL="0" indent="0">
              <a:buNone/>
              <a:defRPr sz="539" b="1"/>
            </a:lvl1pPr>
            <a:lvl2pPr marL="102641" indent="0">
              <a:buNone/>
              <a:defRPr sz="449" b="1"/>
            </a:lvl2pPr>
            <a:lvl3pPr marL="205283" indent="0">
              <a:buNone/>
              <a:defRPr sz="404" b="1"/>
            </a:lvl3pPr>
            <a:lvl4pPr marL="307924" indent="0">
              <a:buNone/>
              <a:defRPr sz="359" b="1"/>
            </a:lvl4pPr>
            <a:lvl5pPr marL="410566" indent="0">
              <a:buNone/>
              <a:defRPr sz="359" b="1"/>
            </a:lvl5pPr>
            <a:lvl6pPr marL="513207" indent="0">
              <a:buNone/>
              <a:defRPr sz="359" b="1"/>
            </a:lvl6pPr>
            <a:lvl7pPr marL="615848" indent="0">
              <a:buNone/>
              <a:defRPr sz="359" b="1"/>
            </a:lvl7pPr>
            <a:lvl8pPr marL="718490" indent="0">
              <a:buNone/>
              <a:defRPr sz="359" b="1"/>
            </a:lvl8pPr>
            <a:lvl9pPr marL="821131" indent="0">
              <a:buNone/>
              <a:defRPr sz="35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39148" y="1222964"/>
            <a:ext cx="872639" cy="179879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9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17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054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223202"/>
            <a:ext cx="662029" cy="781209"/>
          </a:xfrm>
        </p:spPr>
        <p:txBody>
          <a:bodyPr anchor="b"/>
          <a:lstStyle>
            <a:lvl1pPr>
              <a:defRPr sz="71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638" y="482056"/>
            <a:ext cx="1039148" cy="2379277"/>
          </a:xfrm>
        </p:spPr>
        <p:txBody>
          <a:bodyPr/>
          <a:lstStyle>
            <a:lvl1pPr>
              <a:defRPr sz="718"/>
            </a:lvl1pPr>
            <a:lvl2pPr>
              <a:defRPr sz="629"/>
            </a:lvl2pPr>
            <a:lvl3pPr>
              <a:defRPr sz="539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386" y="1004412"/>
            <a:ext cx="662029" cy="1860796"/>
          </a:xfrm>
        </p:spPr>
        <p:txBody>
          <a:bodyPr/>
          <a:lstStyle>
            <a:lvl1pPr marL="0" indent="0">
              <a:buNone/>
              <a:defRPr sz="359"/>
            </a:lvl1pPr>
            <a:lvl2pPr marL="102641" indent="0">
              <a:buNone/>
              <a:defRPr sz="314"/>
            </a:lvl2pPr>
            <a:lvl3pPr marL="205283" indent="0">
              <a:buNone/>
              <a:defRPr sz="269"/>
            </a:lvl3pPr>
            <a:lvl4pPr marL="307924" indent="0">
              <a:buNone/>
              <a:defRPr sz="225"/>
            </a:lvl4pPr>
            <a:lvl5pPr marL="410566" indent="0">
              <a:buNone/>
              <a:defRPr sz="225"/>
            </a:lvl5pPr>
            <a:lvl6pPr marL="513207" indent="0">
              <a:buNone/>
              <a:defRPr sz="225"/>
            </a:lvl6pPr>
            <a:lvl7pPr marL="615848" indent="0">
              <a:buNone/>
              <a:defRPr sz="225"/>
            </a:lvl7pPr>
            <a:lvl8pPr marL="718490" indent="0">
              <a:buNone/>
              <a:defRPr sz="225"/>
            </a:lvl8pPr>
            <a:lvl9pPr marL="821131" indent="0">
              <a:buNone/>
              <a:defRPr sz="22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7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6" y="223202"/>
            <a:ext cx="662029" cy="781209"/>
          </a:xfrm>
        </p:spPr>
        <p:txBody>
          <a:bodyPr anchor="b"/>
          <a:lstStyle>
            <a:lvl1pPr>
              <a:defRPr sz="71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2638" y="482056"/>
            <a:ext cx="1039148" cy="2379277"/>
          </a:xfrm>
        </p:spPr>
        <p:txBody>
          <a:bodyPr anchor="t"/>
          <a:lstStyle>
            <a:lvl1pPr marL="0" indent="0">
              <a:buNone/>
              <a:defRPr sz="718"/>
            </a:lvl1pPr>
            <a:lvl2pPr marL="102641" indent="0">
              <a:buNone/>
              <a:defRPr sz="629"/>
            </a:lvl2pPr>
            <a:lvl3pPr marL="205283" indent="0">
              <a:buNone/>
              <a:defRPr sz="539"/>
            </a:lvl3pPr>
            <a:lvl4pPr marL="307924" indent="0">
              <a:buNone/>
              <a:defRPr sz="449"/>
            </a:lvl4pPr>
            <a:lvl5pPr marL="410566" indent="0">
              <a:buNone/>
              <a:defRPr sz="449"/>
            </a:lvl5pPr>
            <a:lvl6pPr marL="513207" indent="0">
              <a:buNone/>
              <a:defRPr sz="449"/>
            </a:lvl6pPr>
            <a:lvl7pPr marL="615848" indent="0">
              <a:buNone/>
              <a:defRPr sz="449"/>
            </a:lvl7pPr>
            <a:lvl8pPr marL="718490" indent="0">
              <a:buNone/>
              <a:defRPr sz="449"/>
            </a:lvl8pPr>
            <a:lvl9pPr marL="821131" indent="0">
              <a:buNone/>
              <a:defRPr sz="449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386" y="1004412"/>
            <a:ext cx="662029" cy="1860796"/>
          </a:xfrm>
        </p:spPr>
        <p:txBody>
          <a:bodyPr/>
          <a:lstStyle>
            <a:lvl1pPr marL="0" indent="0">
              <a:buNone/>
              <a:defRPr sz="359"/>
            </a:lvl1pPr>
            <a:lvl2pPr marL="102641" indent="0">
              <a:buNone/>
              <a:defRPr sz="314"/>
            </a:lvl2pPr>
            <a:lvl3pPr marL="205283" indent="0">
              <a:buNone/>
              <a:defRPr sz="269"/>
            </a:lvl3pPr>
            <a:lvl4pPr marL="307924" indent="0">
              <a:buNone/>
              <a:defRPr sz="225"/>
            </a:lvl4pPr>
            <a:lvl5pPr marL="410566" indent="0">
              <a:buNone/>
              <a:defRPr sz="225"/>
            </a:lvl5pPr>
            <a:lvl6pPr marL="513207" indent="0">
              <a:buNone/>
              <a:defRPr sz="225"/>
            </a:lvl6pPr>
            <a:lvl7pPr marL="615848" indent="0">
              <a:buNone/>
              <a:defRPr sz="225"/>
            </a:lvl7pPr>
            <a:lvl8pPr marL="718490" indent="0">
              <a:buNone/>
              <a:defRPr sz="225"/>
            </a:lvl8pPr>
            <a:lvl9pPr marL="821131" indent="0">
              <a:buNone/>
              <a:defRPr sz="22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119" y="178253"/>
            <a:ext cx="1770400" cy="647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119" y="891260"/>
            <a:ext cx="1770400" cy="2124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1119" y="3103136"/>
            <a:ext cx="461844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9937" y="3103136"/>
            <a:ext cx="692765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49675" y="3103136"/>
            <a:ext cx="461844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8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205283" rtl="0" eaLnBrk="1" latinLnBrk="1" hangingPunct="1">
        <a:lnSpc>
          <a:spcPct val="90000"/>
        </a:lnSpc>
        <a:spcBef>
          <a:spcPct val="0"/>
        </a:spcBef>
        <a:buNone/>
        <a:defRPr sz="9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321" indent="-51321" algn="l" defTabSz="205283" rtl="0" eaLnBrk="1" latinLnBrk="1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629" kern="1200">
          <a:solidFill>
            <a:schemeClr val="tx1"/>
          </a:solidFill>
          <a:latin typeface="+mn-lt"/>
          <a:ea typeface="+mn-ea"/>
          <a:cs typeface="+mn-cs"/>
        </a:defRPr>
      </a:lvl1pPr>
      <a:lvl2pPr marL="153962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539" kern="1200">
          <a:solidFill>
            <a:schemeClr val="tx1"/>
          </a:solidFill>
          <a:latin typeface="+mn-lt"/>
          <a:ea typeface="+mn-ea"/>
          <a:cs typeface="+mn-cs"/>
        </a:defRPr>
      </a:lvl2pPr>
      <a:lvl3pPr marL="256604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49" kern="1200">
          <a:solidFill>
            <a:schemeClr val="tx1"/>
          </a:solidFill>
          <a:latin typeface="+mn-lt"/>
          <a:ea typeface="+mn-ea"/>
          <a:cs typeface="+mn-cs"/>
        </a:defRPr>
      </a:lvl3pPr>
      <a:lvl4pPr marL="359245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4pPr>
      <a:lvl5pPr marL="461886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5pPr>
      <a:lvl6pPr marL="564528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6pPr>
      <a:lvl7pPr marL="667169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7pPr>
      <a:lvl8pPr marL="769811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8pPr>
      <a:lvl9pPr marL="872452" indent="-51321" algn="l" defTabSz="205283" rtl="0" eaLnBrk="1" latinLnBrk="1" hangingPunct="1">
        <a:lnSpc>
          <a:spcPct val="90000"/>
        </a:lnSpc>
        <a:spcBef>
          <a:spcPts val="112"/>
        </a:spcBef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1pPr>
      <a:lvl2pPr marL="102641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2pPr>
      <a:lvl3pPr marL="205283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3pPr>
      <a:lvl4pPr marL="307924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4pPr>
      <a:lvl5pPr marL="410566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5pPr>
      <a:lvl6pPr marL="513207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6pPr>
      <a:lvl7pPr marL="615848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7pPr>
      <a:lvl8pPr marL="718490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8pPr>
      <a:lvl9pPr marL="821131" algn="l" defTabSz="205283" rtl="0" eaLnBrk="1" latinLnBrk="1" hangingPunct="1">
        <a:defRPr sz="4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1" userDrawn="1">
          <p15:clr>
            <a:srgbClr val="F26B43"/>
          </p15:clr>
        </p15:guide>
        <p15:guide id="2" pos="82" userDrawn="1">
          <p15:clr>
            <a:srgbClr val="F26B43"/>
          </p15:clr>
        </p15:guide>
        <p15:guide id="3" pos="1211" userDrawn="1">
          <p15:clr>
            <a:srgbClr val="F26B43"/>
          </p15:clr>
        </p15:guide>
        <p15:guide id="4" orient="horz" pos="20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19">
            <a:extLst>
              <a:ext uri="{FF2B5EF4-FFF2-40B4-BE49-F238E27FC236}">
                <a16:creationId xmlns:a16="http://schemas.microsoft.com/office/drawing/2014/main" id="{200871E6-DC47-4291-8430-6583204D9175}"/>
              </a:ext>
            </a:extLst>
          </p:cNvPr>
          <p:cNvSpPr txBox="1"/>
          <p:nvPr/>
        </p:nvSpPr>
        <p:spPr>
          <a:xfrm>
            <a:off x="106031" y="2324753"/>
            <a:ext cx="1892300" cy="2266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株式会社</a:t>
            </a:r>
            <a:r>
              <a:rPr lang="en-US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 </a:t>
            </a:r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34" charset="-128"/>
                <a:cs typeface="Times New Roman"/>
              </a:rPr>
              <a:t>梅田商店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5" name="テキスト ボックス 23">
            <a:extLst>
              <a:ext uri="{FF2B5EF4-FFF2-40B4-BE49-F238E27FC236}">
                <a16:creationId xmlns:a16="http://schemas.microsoft.com/office/drawing/2014/main" id="{FDEBDEFC-BECE-42A0-8012-EC648F32437B}"/>
              </a:ext>
            </a:extLst>
          </p:cNvPr>
          <p:cNvSpPr txBox="1"/>
          <p:nvPr/>
        </p:nvSpPr>
        <p:spPr>
          <a:xfrm>
            <a:off x="134170" y="2558480"/>
            <a:ext cx="1906905" cy="619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000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ja-JP" sz="8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◯◯県◯◯市◯◯◯◯◯◯◯</a:t>
            </a:r>
            <a:r>
              <a:rPr lang="en-US" sz="8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123-4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TEL 000-000-000   FAX 000-000-000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Mail info@aaabbbccc.com</a:t>
            </a: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n-US" sz="800" kern="100" dirty="0">
                <a:effectLst/>
                <a:latin typeface="ＭＳ Ｐ明朝" panose="02020600040205080304" pitchFamily="18" charset="-128"/>
                <a:ea typeface="游明朝" panose="02020400000000000000" pitchFamily="18" charset="-128"/>
                <a:cs typeface="Times New Roman"/>
              </a:rPr>
              <a:t>URL https://aaaaaaaaaaaaa.com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7" name="テキスト ボックス 20">
            <a:extLst>
              <a:ext uri="{FF2B5EF4-FFF2-40B4-BE49-F238E27FC236}">
                <a16:creationId xmlns:a16="http://schemas.microsoft.com/office/drawing/2014/main" id="{D677610C-8C30-4F77-9ED0-3ECDB5C3B6D5}"/>
              </a:ext>
            </a:extLst>
          </p:cNvPr>
          <p:cNvSpPr txBox="1"/>
          <p:nvPr/>
        </p:nvSpPr>
        <p:spPr>
          <a:xfrm>
            <a:off x="136576" y="1395359"/>
            <a:ext cx="1814195" cy="400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梅　田</a:t>
            </a:r>
            <a:r>
              <a:rPr lang="ja-JP" sz="16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　　</a:t>
            </a:r>
            <a:r>
              <a:rPr lang="ja-JP" altLang="en-US" sz="1600" kern="100" dirty="0">
                <a:effectLst/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敏　明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sp>
        <p:nvSpPr>
          <p:cNvPr id="9" name="テキスト ボックス 22">
            <a:extLst>
              <a:ext uri="{FF2B5EF4-FFF2-40B4-BE49-F238E27FC236}">
                <a16:creationId xmlns:a16="http://schemas.microsoft.com/office/drawing/2014/main" id="{74719527-9083-4745-B19F-A7DEEF2E7930}"/>
              </a:ext>
            </a:extLst>
          </p:cNvPr>
          <p:cNvSpPr txBox="1"/>
          <p:nvPr/>
        </p:nvSpPr>
        <p:spPr>
          <a:xfrm>
            <a:off x="215253" y="1244375"/>
            <a:ext cx="812800" cy="2330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" kern="100" dirty="0">
                <a:latin typeface="游明朝" panose="02020400000000000000" pitchFamily="18" charset="-128"/>
                <a:ea typeface="ＭＳ Ｐ明朝" panose="02020600040205080304" pitchFamily="18" charset="-128"/>
                <a:cs typeface="Times New Roman"/>
              </a:rPr>
              <a:t>代表取締役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98859EE-1E34-470A-984B-DB9CCE570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49" y="84986"/>
            <a:ext cx="659936" cy="65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40</Words>
  <Application>Microsoft Office PowerPoint</Application>
  <PresentationFormat>사용자 지정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ＭＳ Ｐ明朝</vt:lpstr>
      <vt:lpstr>游明朝</vt:lpstr>
      <vt:lpstr>Arial</vt:lpstr>
      <vt:lpstr>Calibri</vt:lpstr>
      <vt:lpstr>Calibri Light</vt:lpstr>
      <vt:lpstr>Office テーマ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Ueno</cp:lastModifiedBy>
  <cp:revision>12</cp:revision>
  <dcterms:created xsi:type="dcterms:W3CDTF">2017-07-31T10:46:25Z</dcterms:created>
  <dcterms:modified xsi:type="dcterms:W3CDTF">2020-08-03T04:45:50Z</dcterms:modified>
</cp:coreProperties>
</file>