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3348038" cy="2052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52" autoAdjust="0"/>
    <p:restoredTop sz="94660"/>
  </p:normalViewPr>
  <p:slideViewPr>
    <p:cSldViewPr snapToGrid="0" showGuides="1">
      <p:cViewPr>
        <p:scale>
          <a:sx n="136" d="100"/>
          <a:sy n="136" d="100"/>
        </p:scale>
        <p:origin x="195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505" y="335930"/>
            <a:ext cx="2511029" cy="714622"/>
          </a:xfrm>
        </p:spPr>
        <p:txBody>
          <a:bodyPr anchor="b"/>
          <a:lstStyle>
            <a:lvl1pPr algn="ctr">
              <a:defRPr sz="164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505" y="1078110"/>
            <a:ext cx="2511029" cy="495579"/>
          </a:xfrm>
        </p:spPr>
        <p:txBody>
          <a:bodyPr/>
          <a:lstStyle>
            <a:lvl1pPr marL="0" indent="0" algn="ctr">
              <a:buNone/>
              <a:defRPr sz="659"/>
            </a:lvl1pPr>
            <a:lvl2pPr marL="125547" indent="0" algn="ctr">
              <a:buNone/>
              <a:defRPr sz="549"/>
            </a:lvl2pPr>
            <a:lvl3pPr marL="251094" indent="0" algn="ctr">
              <a:buNone/>
              <a:defRPr sz="494"/>
            </a:lvl3pPr>
            <a:lvl4pPr marL="376641" indent="0" algn="ctr">
              <a:buNone/>
              <a:defRPr sz="439"/>
            </a:lvl4pPr>
            <a:lvl5pPr marL="502188" indent="0" algn="ctr">
              <a:buNone/>
              <a:defRPr sz="439"/>
            </a:lvl5pPr>
            <a:lvl6pPr marL="627736" indent="0" algn="ctr">
              <a:buNone/>
              <a:defRPr sz="439"/>
            </a:lvl6pPr>
            <a:lvl7pPr marL="753283" indent="0" algn="ctr">
              <a:buNone/>
              <a:defRPr sz="439"/>
            </a:lvl7pPr>
            <a:lvl8pPr marL="878830" indent="0" algn="ctr">
              <a:buNone/>
              <a:defRPr sz="439"/>
            </a:lvl8pPr>
            <a:lvl9pPr marL="1004377" indent="0" algn="ctr">
              <a:buNone/>
              <a:defRPr sz="439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16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64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95940" y="109284"/>
            <a:ext cx="721921" cy="173951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0177" y="109284"/>
            <a:ext cx="2123912" cy="173951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534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79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3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34" y="511734"/>
            <a:ext cx="2887683" cy="853840"/>
          </a:xfrm>
        </p:spPr>
        <p:txBody>
          <a:bodyPr anchor="b"/>
          <a:lstStyle>
            <a:lvl1pPr>
              <a:defRPr sz="164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434" y="1373652"/>
            <a:ext cx="2887683" cy="449014"/>
          </a:xfrm>
        </p:spPr>
        <p:txBody>
          <a:bodyPr/>
          <a:lstStyle>
            <a:lvl1pPr marL="0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1pPr>
            <a:lvl2pPr marL="125547" indent="0">
              <a:buNone/>
              <a:defRPr sz="549">
                <a:solidFill>
                  <a:schemeClr val="tx1">
                    <a:tint val="75000"/>
                  </a:schemeClr>
                </a:solidFill>
              </a:defRPr>
            </a:lvl2pPr>
            <a:lvl3pPr marL="251094" indent="0">
              <a:buNone/>
              <a:defRPr sz="494">
                <a:solidFill>
                  <a:schemeClr val="tx1">
                    <a:tint val="75000"/>
                  </a:schemeClr>
                </a:solidFill>
              </a:defRPr>
            </a:lvl3pPr>
            <a:lvl4pPr marL="376641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4pPr>
            <a:lvl5pPr marL="502188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5pPr>
            <a:lvl6pPr marL="627736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6pPr>
            <a:lvl7pPr marL="753283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7pPr>
            <a:lvl8pPr marL="878830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8pPr>
            <a:lvl9pPr marL="1004377" indent="0">
              <a:buNone/>
              <a:defRPr sz="4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178" y="546420"/>
            <a:ext cx="1422916" cy="130238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4944" y="546420"/>
            <a:ext cx="1422916" cy="130238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58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09284"/>
            <a:ext cx="2887683" cy="39674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614" y="503182"/>
            <a:ext cx="1416377" cy="246601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614" y="749783"/>
            <a:ext cx="1416377" cy="110281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94944" y="503182"/>
            <a:ext cx="1423352" cy="246601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94944" y="749783"/>
            <a:ext cx="1423352" cy="110281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1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6842"/>
            <a:ext cx="1079829" cy="478949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352" y="295542"/>
            <a:ext cx="1694944" cy="1458703"/>
          </a:xfrm>
        </p:spPr>
        <p:txBody>
          <a:bodyPr/>
          <a:lstStyle>
            <a:lvl1pPr>
              <a:defRPr sz="879"/>
            </a:lvl1pPr>
            <a:lvl2pPr>
              <a:defRPr sz="769"/>
            </a:lvl2pPr>
            <a:lvl3pPr>
              <a:defRPr sz="659"/>
            </a:lvl3pPr>
            <a:lvl4pPr>
              <a:defRPr sz="549"/>
            </a:lvl4pPr>
            <a:lvl5pPr>
              <a:defRPr sz="549"/>
            </a:lvl5pPr>
            <a:lvl6pPr>
              <a:defRPr sz="549"/>
            </a:lvl6pPr>
            <a:lvl7pPr>
              <a:defRPr sz="549"/>
            </a:lvl7pPr>
            <a:lvl8pPr>
              <a:defRPr sz="549"/>
            </a:lvl8pPr>
            <a:lvl9pPr>
              <a:defRPr sz="549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615791"/>
            <a:ext cx="1079829" cy="1140830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69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6842"/>
            <a:ext cx="1079829" cy="478949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23352" y="295542"/>
            <a:ext cx="1694944" cy="1458703"/>
          </a:xfrm>
        </p:spPr>
        <p:txBody>
          <a:bodyPr anchor="t"/>
          <a:lstStyle>
            <a:lvl1pPr marL="0" indent="0">
              <a:buNone/>
              <a:defRPr sz="879"/>
            </a:lvl1pPr>
            <a:lvl2pPr marL="125547" indent="0">
              <a:buNone/>
              <a:defRPr sz="769"/>
            </a:lvl2pPr>
            <a:lvl3pPr marL="251094" indent="0">
              <a:buNone/>
              <a:defRPr sz="659"/>
            </a:lvl3pPr>
            <a:lvl4pPr marL="376641" indent="0">
              <a:buNone/>
              <a:defRPr sz="549"/>
            </a:lvl4pPr>
            <a:lvl5pPr marL="502188" indent="0">
              <a:buNone/>
              <a:defRPr sz="549"/>
            </a:lvl5pPr>
            <a:lvl6pPr marL="627736" indent="0">
              <a:buNone/>
              <a:defRPr sz="549"/>
            </a:lvl6pPr>
            <a:lvl7pPr marL="753283" indent="0">
              <a:buNone/>
              <a:defRPr sz="549"/>
            </a:lvl7pPr>
            <a:lvl8pPr marL="878830" indent="0">
              <a:buNone/>
              <a:defRPr sz="549"/>
            </a:lvl8pPr>
            <a:lvl9pPr marL="1004377" indent="0">
              <a:buNone/>
              <a:defRPr sz="549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615791"/>
            <a:ext cx="1079829" cy="1140830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2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178" y="109284"/>
            <a:ext cx="2887683" cy="396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178" y="546420"/>
            <a:ext cx="2887683" cy="1302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177" y="1902491"/>
            <a:ext cx="753309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9038" y="1902491"/>
            <a:ext cx="1129963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64552" y="1902491"/>
            <a:ext cx="753309" cy="1092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0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251094" rtl="0" eaLnBrk="1" latinLnBrk="1" hangingPunct="1">
        <a:lnSpc>
          <a:spcPct val="90000"/>
        </a:lnSpc>
        <a:spcBef>
          <a:spcPct val="0"/>
        </a:spcBef>
        <a:buNone/>
        <a:defRPr sz="12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774" indent="-62774" algn="l" defTabSz="251094" rtl="0" eaLnBrk="1" latinLnBrk="1" hangingPunct="1">
        <a:lnSpc>
          <a:spcPct val="90000"/>
        </a:lnSpc>
        <a:spcBef>
          <a:spcPts val="275"/>
        </a:spcBef>
        <a:buFont typeface="Arial" panose="020B0604020202020204" pitchFamily="34" charset="0"/>
        <a:buChar char="•"/>
        <a:defRPr sz="769" kern="1200">
          <a:solidFill>
            <a:schemeClr val="tx1"/>
          </a:solidFill>
          <a:latin typeface="+mn-lt"/>
          <a:ea typeface="+mn-ea"/>
          <a:cs typeface="+mn-cs"/>
        </a:defRPr>
      </a:lvl1pPr>
      <a:lvl2pPr marL="188321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659" kern="1200">
          <a:solidFill>
            <a:schemeClr val="tx1"/>
          </a:solidFill>
          <a:latin typeface="+mn-lt"/>
          <a:ea typeface="+mn-ea"/>
          <a:cs typeface="+mn-cs"/>
        </a:defRPr>
      </a:lvl2pPr>
      <a:lvl3pPr marL="313868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549" kern="1200">
          <a:solidFill>
            <a:schemeClr val="tx1"/>
          </a:solidFill>
          <a:latin typeface="+mn-lt"/>
          <a:ea typeface="+mn-ea"/>
          <a:cs typeface="+mn-cs"/>
        </a:defRPr>
      </a:lvl3pPr>
      <a:lvl4pPr marL="439415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64962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90509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816056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941603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67151" indent="-62774" algn="l" defTabSz="251094" rtl="0" eaLnBrk="1" latinLnBrk="1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sz="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5547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51094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76641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02188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27736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53283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78830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04377" algn="l" defTabSz="251094" rtl="0" eaLnBrk="1" latinLnBrk="1" hangingPunct="1">
        <a:defRPr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2" userDrawn="1">
          <p15:clr>
            <a:srgbClr val="F26B43"/>
          </p15:clr>
        </p15:guide>
        <p15:guide id="2" pos="81" userDrawn="1">
          <p15:clr>
            <a:srgbClr val="F26B43"/>
          </p15:clr>
        </p15:guide>
        <p15:guide id="3" pos="2028" userDrawn="1">
          <p15:clr>
            <a:srgbClr val="F26B43"/>
          </p15:clr>
        </p15:guide>
        <p15:guide id="4" orient="horz" pos="12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0">
            <a:extLst>
              <a:ext uri="{FF2B5EF4-FFF2-40B4-BE49-F238E27FC236}">
                <a16:creationId xmlns:a16="http://schemas.microsoft.com/office/drawing/2014/main" id="{01737043-DC84-44C6-881D-D8CBF815AE14}"/>
              </a:ext>
            </a:extLst>
          </p:cNvPr>
          <p:cNvSpPr txBox="1"/>
          <p:nvPr/>
        </p:nvSpPr>
        <p:spPr>
          <a:xfrm>
            <a:off x="863631" y="962684"/>
            <a:ext cx="1814195" cy="400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梅　田</a:t>
            </a:r>
            <a:r>
              <a:rPr lang="ja-JP" sz="16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　　</a:t>
            </a:r>
            <a:r>
              <a:rPr lang="ja-JP" altLang="en-US" sz="16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敏　明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5" name="テキスト ボックス 22">
            <a:extLst>
              <a:ext uri="{FF2B5EF4-FFF2-40B4-BE49-F238E27FC236}">
                <a16:creationId xmlns:a16="http://schemas.microsoft.com/office/drawing/2014/main" id="{5F1FE14E-3D2A-47E8-B2F6-1BBEC8EC8411}"/>
              </a:ext>
            </a:extLst>
          </p:cNvPr>
          <p:cNvSpPr txBox="1"/>
          <p:nvPr/>
        </p:nvSpPr>
        <p:spPr>
          <a:xfrm>
            <a:off x="844169" y="834015"/>
            <a:ext cx="812800" cy="2330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" kern="100" dirty="0"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代表取締役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7" name="テキスト ボックス 19">
            <a:extLst>
              <a:ext uri="{FF2B5EF4-FFF2-40B4-BE49-F238E27FC236}">
                <a16:creationId xmlns:a16="http://schemas.microsoft.com/office/drawing/2014/main" id="{01C33A46-E696-4987-B730-A4639CDFBD72}"/>
              </a:ext>
            </a:extLst>
          </p:cNvPr>
          <p:cNvSpPr txBox="1"/>
          <p:nvPr/>
        </p:nvSpPr>
        <p:spPr>
          <a:xfrm>
            <a:off x="61430" y="170358"/>
            <a:ext cx="1892300" cy="2266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株式会社</a:t>
            </a:r>
            <a:r>
              <a:rPr lang="en-US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 </a:t>
            </a:r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梅田商店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9" name="テキスト ボックス 23">
            <a:extLst>
              <a:ext uri="{FF2B5EF4-FFF2-40B4-BE49-F238E27FC236}">
                <a16:creationId xmlns:a16="http://schemas.microsoft.com/office/drawing/2014/main" id="{CDCB7562-C69B-4836-9CDF-351A399BA6AD}"/>
              </a:ext>
            </a:extLst>
          </p:cNvPr>
          <p:cNvSpPr txBox="1"/>
          <p:nvPr/>
        </p:nvSpPr>
        <p:spPr>
          <a:xfrm>
            <a:off x="1432152" y="1318465"/>
            <a:ext cx="1906905" cy="619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000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ja-JP" sz="8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◯◯県◯◯市◯◯◯◯◯◯◯</a:t>
            </a:r>
            <a:r>
              <a:rPr lang="en-US" sz="8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123-4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TEL 000-000-000   FAX 000-000-000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Mail info@aaabbbccc.com</a:t>
            </a: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URL https://aaaaaaaaaaaaa.com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786CFD03-B573-41EE-8278-D35C60B87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543" y="80284"/>
            <a:ext cx="594979" cy="59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40</Words>
  <Application>Microsoft Office PowerPoint</Application>
  <PresentationFormat>사용자 지정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ＭＳ Ｐ明朝</vt:lpstr>
      <vt:lpstr>游明朝</vt:lpstr>
      <vt:lpstr>Arial</vt:lpstr>
      <vt:lpstr>Calibri</vt:lpstr>
      <vt:lpstr>Calibri Light</vt:lpstr>
      <vt:lpstr>Office テーマ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Ueno</cp:lastModifiedBy>
  <cp:revision>11</cp:revision>
  <dcterms:created xsi:type="dcterms:W3CDTF">2017-07-31T10:46:25Z</dcterms:created>
  <dcterms:modified xsi:type="dcterms:W3CDTF">2020-08-03T04:45:53Z</dcterms:modified>
</cp:coreProperties>
</file>